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150E-19E3-4447-A936-F6FE2ACD3DEF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A6E3-2406-49FC-9AD6-06517FC794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pdf/Ozone%20Modeling_Southern%20DAC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96043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Planned Air Quality Modeling Studies beyond NEPA – emerging projects from the 3-State Data Warehouse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September 2014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64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Denver/Northern Colorado Regional Air Quality Council (RAQC): Ozone SIP for current 75 ppb standard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 of New Mexico: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Dona Ana County Ozone Nonattainment Modeling Study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Separately funded analysis leveraging 3SAQS platform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National Park Service: studies of Nitrogen Deposition &amp; other air quality indicators more broadly across the West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EPA Region 8: studies of winter ozone formation to improve air quality model performance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Planned Air Quality Modeling Studies beyond NEPA – emerging projects from the 3-State Data Warehouse  September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Air Quality Modeling Studies beyond NEPA – emerging projects from the 3-State Data Warehouse S eptember 2014</dc:title>
  <dc:creator>Tom Moore</dc:creator>
  <cp:lastModifiedBy>Tom Moore</cp:lastModifiedBy>
  <cp:revision>2</cp:revision>
  <dcterms:created xsi:type="dcterms:W3CDTF">2014-09-02T22:49:49Z</dcterms:created>
  <dcterms:modified xsi:type="dcterms:W3CDTF">2014-09-02T23:01:15Z</dcterms:modified>
</cp:coreProperties>
</file>